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8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2" y="-5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2999" y="1499194"/>
            <a:ext cx="4199987" cy="31840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428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</a:t>
            </a:r>
            <a:r>
              <a:rPr lang="en-US" sz="3200" b="1" spc="38" dirty="0" smtClean="0"/>
              <a:t>3 </a:t>
            </a:r>
            <a:r>
              <a:rPr lang="en-US" sz="3200" b="1" spc="38" dirty="0" err="1" smtClean="0"/>
              <a:t>Crita</a:t>
            </a:r>
            <a:r>
              <a:rPr lang="en-US" sz="3200" b="1" spc="38" dirty="0" smtClean="0"/>
              <a:t> Rakyat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364788" y="1276350"/>
            <a:ext cx="5274012" cy="3359320"/>
            <a:chOff x="760218" y="2426714"/>
            <a:chExt cx="5274012" cy="3359320"/>
          </a:xfrm>
        </p:grpSpPr>
        <p:grpSp>
          <p:nvGrpSpPr>
            <p:cNvPr id="7" name="Group 6"/>
            <p:cNvGrpSpPr/>
            <p:nvPr/>
          </p:nvGrpSpPr>
          <p:grpSpPr>
            <a:xfrm>
              <a:off x="760218" y="2426714"/>
              <a:ext cx="5274012" cy="3359320"/>
              <a:chOff x="760218" y="2426714"/>
              <a:chExt cx="5274012" cy="335932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760218" y="2985267"/>
                <a:ext cx="5274012" cy="2800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err="1"/>
                  <a:t>Setelah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mempelajari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ini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peserta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didik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diharapkan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dapat</a:t>
                </a:r>
                <a:r>
                  <a:rPr lang="en-US" sz="1600" dirty="0"/>
                  <a:t>: </a:t>
                </a:r>
              </a:p>
              <a:p>
                <a:r>
                  <a:rPr lang="en-US" sz="1600" dirty="0"/>
                  <a:t>3.1 </a:t>
                </a:r>
                <a:r>
                  <a:rPr lang="en-US" sz="1600" dirty="0" err="1"/>
                  <a:t>Menemukan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mengartikan</a:t>
                </a:r>
                <a:r>
                  <a:rPr lang="en-US" sz="1600" dirty="0"/>
                  <a:t> kata-kata </a:t>
                </a:r>
                <a:r>
                  <a:rPr lang="en-US" sz="1600" dirty="0" err="1"/>
                  <a:t>sulit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terdapat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teks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cerita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rakyat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serta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mengaplikasikannya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contoh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kalimat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3.2 </a:t>
                </a:r>
                <a:r>
                  <a:rPr lang="en-US" sz="1600" dirty="0" err="1"/>
                  <a:t>Menjawab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pertanyaan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tentang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cerita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rakyat</a:t>
                </a:r>
                <a:r>
                  <a:rPr lang="en-US" sz="1600" dirty="0"/>
                  <a:t>. </a:t>
                </a:r>
              </a:p>
              <a:p>
                <a:r>
                  <a:rPr lang="sv-SE" sz="1600" dirty="0"/>
                  <a:t>3.3 Mengungkapkan pesan nilai luhur yang terdapat dalam cerita rakyat secara tertulis dalam ragam krama. </a:t>
                </a:r>
              </a:p>
              <a:p>
                <a:r>
                  <a:rPr lang="en-US" sz="1600" dirty="0"/>
                  <a:t>3.4 </a:t>
                </a:r>
                <a:r>
                  <a:rPr lang="en-US" sz="1600" dirty="0" err="1"/>
                  <a:t>Mengungkapkan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informasi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terdapat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cerita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rakyat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secara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tertulis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ragam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krama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3.5 </a:t>
                </a:r>
                <a:r>
                  <a:rPr lang="en-US" sz="1600" dirty="0" err="1"/>
                  <a:t>Menceritakan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kembali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cerita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rakyat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ragam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krama</a:t>
                </a:r>
                <a:r>
                  <a:rPr lang="en-US" sz="1600" dirty="0"/>
                  <a:t>. </a:t>
                </a:r>
                <a:endParaRPr lang="en-US" sz="16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470" y="1702837"/>
            <a:ext cx="4455961" cy="2785577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70338" y="1123950"/>
            <a:ext cx="7911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rakyat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jinise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akeh</a:t>
            </a:r>
            <a:r>
              <a:rPr lang="en-US" sz="2400" dirty="0"/>
              <a:t>. Ana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i="1" dirty="0"/>
              <a:t>sage</a:t>
            </a:r>
            <a:r>
              <a:rPr lang="en-US" sz="2400" dirty="0"/>
              <a:t>,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sesambungane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sejarah</a:t>
            </a:r>
            <a:r>
              <a:rPr lang="en-US" sz="2400" dirty="0"/>
              <a:t>. </a:t>
            </a:r>
            <a:endParaRPr lang="en-US" sz="2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57200" y="1885950"/>
            <a:ext cx="46481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/>
              <a:t>Mitos</a:t>
            </a:r>
            <a:r>
              <a:rPr lang="en-US" sz="2400" dirty="0"/>
              <a:t>,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sesambungane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dewa-dewi</a:t>
            </a:r>
            <a:r>
              <a:rPr lang="en-US" sz="2400" dirty="0"/>
              <a:t> sing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kebak</a:t>
            </a:r>
            <a:r>
              <a:rPr lang="en-US" sz="2400" dirty="0"/>
              <a:t> </a:t>
            </a:r>
            <a:r>
              <a:rPr lang="en-US" sz="2400" dirty="0" err="1"/>
              <a:t>mistis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sakral</a:t>
            </a:r>
            <a:r>
              <a:rPr lang="en-US" sz="2400" dirty="0"/>
              <a:t>. </a:t>
            </a:r>
            <a:r>
              <a:rPr lang="en-US" sz="2400" i="1" dirty="0" err="1"/>
              <a:t>Legenda</a:t>
            </a:r>
            <a:r>
              <a:rPr lang="en-US" sz="2400" dirty="0"/>
              <a:t>,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rakyat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gegayutane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dumadini</a:t>
            </a:r>
            <a:r>
              <a:rPr lang="en-US" sz="2400" dirty="0"/>
              <a:t> </a:t>
            </a:r>
            <a:r>
              <a:rPr lang="en-US" sz="2400" dirty="0" err="1"/>
              <a:t>sawijining</a:t>
            </a:r>
            <a:r>
              <a:rPr lang="en-US" sz="2400" dirty="0"/>
              <a:t> </a:t>
            </a:r>
            <a:r>
              <a:rPr lang="en-US" sz="2400" dirty="0" err="1"/>
              <a:t>bab</a:t>
            </a:r>
            <a:r>
              <a:rPr lang="en-US" sz="2400" dirty="0"/>
              <a:t>, </a:t>
            </a:r>
            <a:r>
              <a:rPr lang="en-US" sz="2400" dirty="0" err="1"/>
              <a:t>papan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panggonan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9436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Maca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Crita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Rakyat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1867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Batin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7592" y="1428750"/>
            <a:ext cx="4918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Wacanen</a:t>
            </a:r>
            <a:r>
              <a:rPr lang="en-US" sz="2400" dirty="0" smtClean="0"/>
              <a:t> </a:t>
            </a:r>
            <a:r>
              <a:rPr lang="en-US" sz="2400" dirty="0" err="1" smtClean="0"/>
              <a:t>wacan</a:t>
            </a:r>
            <a:r>
              <a:rPr lang="en-US" sz="2400" dirty="0" smtClean="0"/>
              <a:t> “</a:t>
            </a:r>
            <a:r>
              <a:rPr lang="en-US" sz="2400" dirty="0" err="1" smtClean="0"/>
              <a:t>Dumadine</a:t>
            </a:r>
            <a:r>
              <a:rPr lang="en-US" sz="2400" dirty="0" smtClean="0"/>
              <a:t> </a:t>
            </a:r>
            <a:r>
              <a:rPr lang="en-US" sz="2400" dirty="0" err="1" smtClean="0"/>
              <a:t>Banyumanik</a:t>
            </a:r>
            <a:r>
              <a:rPr lang="en-US" sz="2400" dirty="0" smtClean="0"/>
              <a:t> </a:t>
            </a:r>
            <a:r>
              <a:rPr lang="en-US" sz="2400" dirty="0" err="1" smtClean="0"/>
              <a:t>lan</a:t>
            </a:r>
            <a:r>
              <a:rPr lang="en-US" sz="2400" dirty="0" smtClean="0"/>
              <a:t> </a:t>
            </a:r>
            <a:r>
              <a:rPr lang="en-US" sz="2400" dirty="0" err="1" smtClean="0"/>
              <a:t>Watugong</a:t>
            </a:r>
            <a:r>
              <a:rPr lang="en-US" sz="2400" dirty="0" smtClean="0"/>
              <a:t>” </a:t>
            </a:r>
            <a:r>
              <a:rPr lang="en-US" sz="2400" dirty="0" err="1" smtClean="0"/>
              <a:t>ing</a:t>
            </a:r>
            <a:r>
              <a:rPr lang="en-US" sz="2400" dirty="0" smtClean="0"/>
              <a:t> </a:t>
            </a:r>
            <a:r>
              <a:rPr lang="en-US" sz="2400" dirty="0" err="1" smtClean="0"/>
              <a:t>kaca</a:t>
            </a:r>
            <a:r>
              <a:rPr lang="en-US" sz="2400" dirty="0" smtClean="0"/>
              <a:t> 29 </a:t>
            </a:r>
            <a:r>
              <a:rPr lang="en-US" sz="2400" dirty="0" err="1" smtClean="0"/>
              <a:t>lan</a:t>
            </a:r>
            <a:r>
              <a:rPr lang="en-US" sz="2400" dirty="0" smtClean="0"/>
              <a:t> 30. </a:t>
            </a:r>
            <a:endParaRPr lang="en-US" sz="2400" dirty="0"/>
          </a:p>
          <a:p>
            <a:r>
              <a:rPr lang="en-US" sz="2400" dirty="0" err="1" smtClean="0"/>
              <a:t>Sabanjure</a:t>
            </a:r>
            <a:r>
              <a:rPr lang="en-US" sz="2400" dirty="0" smtClean="0"/>
              <a:t>, </a:t>
            </a:r>
            <a:r>
              <a:rPr lang="en-US" sz="2400" dirty="0" err="1" smtClean="0"/>
              <a:t>siswa</a:t>
            </a:r>
            <a:r>
              <a:rPr lang="en-US" sz="2400" dirty="0" smtClean="0"/>
              <a:t> </a:t>
            </a:r>
            <a:r>
              <a:rPr lang="en-US" sz="2400" dirty="0" err="1" smtClean="0"/>
              <a:t>negesi</a:t>
            </a:r>
            <a:r>
              <a:rPr lang="en-US" sz="2400" dirty="0" smtClean="0"/>
              <a:t> </a:t>
            </a:r>
            <a:r>
              <a:rPr lang="en-US" sz="2400" dirty="0" err="1" smtClean="0"/>
              <a:t>tembung</a:t>
            </a:r>
            <a:r>
              <a:rPr lang="en-US" sz="2400" dirty="0" smtClean="0"/>
              <a:t>, g</a:t>
            </a:r>
            <a:r>
              <a:rPr lang="fi-FI" sz="2400" dirty="0" smtClean="0"/>
              <a:t>awe </a:t>
            </a:r>
            <a:r>
              <a:rPr lang="fi-FI" sz="2400" dirty="0"/>
              <a:t>ukara, lan mangsuli pitakonan kanthi mindhai kode </a:t>
            </a:r>
            <a:r>
              <a:rPr lang="fi-FI" sz="2400" dirty="0" smtClean="0"/>
              <a:t>QR.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353720"/>
            <a:ext cx="3053953" cy="317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133350"/>
            <a:ext cx="7772399" cy="780680"/>
            <a:chOff x="152400" y="267070"/>
            <a:chExt cx="6065805" cy="780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6065805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33400" y="269282"/>
              <a:ext cx="5352115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2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Nulis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Isine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Crita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Rakyat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4237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UcPeriod"/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Golek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Isine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Crita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Rakyat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593" y="1504950"/>
            <a:ext cx="8427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digoleki</a:t>
            </a:r>
            <a:r>
              <a:rPr lang="en-US" sz="2400" dirty="0"/>
              <a:t> </a:t>
            </a:r>
            <a:r>
              <a:rPr lang="en-US" sz="2400" dirty="0" err="1"/>
              <a:t>bebarengan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rakyat</a:t>
            </a:r>
            <a:r>
              <a:rPr lang="en-US" sz="2400" dirty="0"/>
              <a:t> “</a:t>
            </a:r>
            <a:r>
              <a:rPr lang="en-US" sz="2400" dirty="0" err="1"/>
              <a:t>Dumadine</a:t>
            </a:r>
            <a:r>
              <a:rPr lang="en-US" sz="2400" dirty="0"/>
              <a:t> </a:t>
            </a:r>
            <a:r>
              <a:rPr lang="en-US" sz="2400" dirty="0" err="1"/>
              <a:t>Banyumanik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Watugong</a:t>
            </a:r>
            <a:r>
              <a:rPr lang="en-US" sz="2400" dirty="0"/>
              <a:t>”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ndhuwur</a:t>
            </a:r>
            <a:r>
              <a:rPr lang="en-US" sz="2400" dirty="0"/>
              <a:t>. </a:t>
            </a:r>
            <a:r>
              <a:rPr lang="en-US" sz="2400" dirty="0" err="1"/>
              <a:t>Supaya</a:t>
            </a:r>
            <a:r>
              <a:rPr lang="en-US" sz="2400" dirty="0"/>
              <a:t> </a:t>
            </a:r>
            <a:r>
              <a:rPr lang="en-US" sz="2400" dirty="0" err="1"/>
              <a:t>gampang</a:t>
            </a:r>
            <a:r>
              <a:rPr lang="en-US" sz="2400" dirty="0"/>
              <a:t> </a:t>
            </a:r>
            <a:r>
              <a:rPr lang="en-US" sz="2400" dirty="0" err="1"/>
              <a:t>anggonmu</a:t>
            </a:r>
            <a:r>
              <a:rPr lang="en-US" sz="2400" dirty="0"/>
              <a:t> </a:t>
            </a:r>
            <a:r>
              <a:rPr lang="en-US" sz="2400" dirty="0" err="1"/>
              <a:t>nggoleke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, </a:t>
            </a:r>
            <a:r>
              <a:rPr lang="en-US" sz="2400" dirty="0" err="1"/>
              <a:t>luwih</a:t>
            </a:r>
            <a:r>
              <a:rPr lang="en-US" sz="2400" dirty="0"/>
              <a:t> </a:t>
            </a:r>
            <a:r>
              <a:rPr lang="en-US" sz="2400" dirty="0" err="1"/>
              <a:t>dhisik</a:t>
            </a:r>
            <a:r>
              <a:rPr lang="en-US" sz="2400" dirty="0"/>
              <a:t> </a:t>
            </a:r>
            <a:r>
              <a:rPr lang="en-US" sz="2400" dirty="0" err="1"/>
              <a:t>critane</a:t>
            </a:r>
            <a:r>
              <a:rPr lang="en-US" sz="2400" dirty="0"/>
              <a:t> </a:t>
            </a:r>
            <a:r>
              <a:rPr lang="en-US" sz="2400" dirty="0" err="1"/>
              <a:t>mau</a:t>
            </a:r>
            <a:r>
              <a:rPr lang="en-US" sz="2400" dirty="0"/>
              <a:t> </a:t>
            </a:r>
            <a:r>
              <a:rPr lang="en-US" sz="2400" dirty="0" err="1"/>
              <a:t>diringkes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593" y="2800350"/>
            <a:ext cx="81986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Ringkesan</a:t>
            </a:r>
            <a:r>
              <a:rPr lang="en-US" sz="2400" b="1" dirty="0"/>
              <a:t> </a:t>
            </a:r>
            <a:r>
              <a:rPr lang="en-US" sz="2400" b="1" dirty="0" err="1"/>
              <a:t>crita</a:t>
            </a:r>
            <a:r>
              <a:rPr lang="en-US" sz="2400" b="1" dirty="0"/>
              <a:t> “</a:t>
            </a:r>
            <a:r>
              <a:rPr lang="en-US" sz="2400" b="1" dirty="0" err="1"/>
              <a:t>Dumadine</a:t>
            </a:r>
            <a:r>
              <a:rPr lang="en-US" sz="2400" b="1" dirty="0"/>
              <a:t> </a:t>
            </a:r>
            <a:r>
              <a:rPr lang="en-US" sz="2400" b="1" dirty="0" err="1"/>
              <a:t>Banyumanik</a:t>
            </a:r>
            <a:r>
              <a:rPr lang="en-US" sz="2400" b="1" dirty="0"/>
              <a:t> </a:t>
            </a:r>
            <a:r>
              <a:rPr lang="en-US" sz="2400" b="1" dirty="0" err="1"/>
              <a:t>lan</a:t>
            </a:r>
            <a:r>
              <a:rPr lang="en-US" sz="2400" b="1" dirty="0"/>
              <a:t> </a:t>
            </a:r>
            <a:r>
              <a:rPr lang="en-US" sz="2400" b="1" dirty="0" err="1"/>
              <a:t>Watugong</a:t>
            </a:r>
            <a:r>
              <a:rPr lang="en-US" sz="2400" b="1" dirty="0"/>
              <a:t>”. </a:t>
            </a:r>
            <a:endParaRPr lang="en-US" sz="2400" dirty="0"/>
          </a:p>
          <a:p>
            <a:r>
              <a:rPr lang="en-US" sz="2400" dirty="0" smtClean="0"/>
              <a:t>___________________________________________________</a:t>
            </a:r>
          </a:p>
          <a:p>
            <a:r>
              <a:rPr lang="it-IT" sz="2400" b="1" dirty="0" smtClean="0"/>
              <a:t>Isine </a:t>
            </a:r>
            <a:r>
              <a:rPr lang="it-IT" sz="2400" b="1" dirty="0"/>
              <a:t>crita “Dumadine Banyumanik lan Watugong”. </a:t>
            </a:r>
            <a:endParaRPr lang="it-IT" sz="2400" dirty="0"/>
          </a:p>
          <a:p>
            <a:r>
              <a:rPr lang="en-US" sz="2400" dirty="0" smtClean="0"/>
              <a:t>___________________________________________________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6672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Ngandhakake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Piweling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Luhur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Ana </a:t>
            </a:r>
          </a:p>
          <a:p>
            <a:pPr>
              <a:tabLst>
                <a:tab pos="631825" algn="l"/>
              </a:tabLst>
            </a:pPr>
            <a:r>
              <a:rPr lang="en-US" sz="2800" b="1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  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Crita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Rakyat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Migunakake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Basa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Krama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8493" y="1621854"/>
            <a:ext cx="46679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Saiki </a:t>
            </a:r>
            <a:r>
              <a:rPr lang="en-US" sz="2400" dirty="0" err="1"/>
              <a:t>ayo</a:t>
            </a:r>
            <a:r>
              <a:rPr lang="en-US" sz="2400" dirty="0"/>
              <a:t>, </a:t>
            </a:r>
            <a:r>
              <a:rPr lang="en-US" sz="2400" dirty="0" err="1"/>
              <a:t>kandhakna</a:t>
            </a:r>
            <a:r>
              <a:rPr lang="en-US" sz="2400" dirty="0"/>
              <a:t> </a:t>
            </a:r>
            <a:r>
              <a:rPr lang="en-US" sz="2400" dirty="0" err="1"/>
              <a:t>piweling</a:t>
            </a:r>
            <a:r>
              <a:rPr lang="en-US" sz="2400" dirty="0"/>
              <a:t> </a:t>
            </a:r>
            <a:r>
              <a:rPr lang="en-US" sz="2400" dirty="0" err="1"/>
              <a:t>luhur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rakyat</a:t>
            </a:r>
            <a:r>
              <a:rPr lang="en-US" sz="2400" dirty="0"/>
              <a:t> “</a:t>
            </a:r>
            <a:r>
              <a:rPr lang="en-US" sz="2400" dirty="0" err="1"/>
              <a:t>Dumadine</a:t>
            </a:r>
            <a:r>
              <a:rPr lang="en-US" sz="2400" dirty="0"/>
              <a:t> </a:t>
            </a:r>
            <a:r>
              <a:rPr lang="en-US" sz="2400" dirty="0" err="1"/>
              <a:t>Banyumanik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Watugong</a:t>
            </a:r>
            <a:r>
              <a:rPr lang="en-US" sz="2400" dirty="0"/>
              <a:t>” </a:t>
            </a:r>
            <a:r>
              <a:rPr lang="en-US" sz="2400" dirty="0" err="1"/>
              <a:t>migunakake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985" y="1330911"/>
            <a:ext cx="2487343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4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233316"/>
            <a:ext cx="5257800" cy="339651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8534400" cy="745004"/>
            <a:chOff x="152400" y="267070"/>
            <a:chExt cx="5943600" cy="7450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450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318850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3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Nyritakake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Crita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Rakyat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70025" y="878354"/>
            <a:ext cx="74803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Nyritakake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Crita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Rakyat “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Dumadine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Banyumanik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Watugong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”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Ragam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Krama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906" y="2165779"/>
            <a:ext cx="35616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 </a:t>
            </a:r>
            <a:r>
              <a:rPr lang="en-US" sz="2400" dirty="0" err="1"/>
              <a:t>c</a:t>
            </a:r>
            <a:r>
              <a:rPr lang="en-US" sz="2400" dirty="0" err="1" smtClean="0"/>
              <a:t>ritakna</a:t>
            </a:r>
            <a:r>
              <a:rPr lang="en-US" sz="2400" dirty="0" smtClean="0"/>
              <a:t> </a:t>
            </a:r>
            <a:r>
              <a:rPr lang="en-US" sz="2400" dirty="0" err="1"/>
              <a:t>crita</a:t>
            </a:r>
            <a:r>
              <a:rPr lang="en-US" sz="2400" dirty="0"/>
              <a:t> </a:t>
            </a:r>
            <a:r>
              <a:rPr lang="en-US" sz="2400" dirty="0" err="1"/>
              <a:t>rakyat</a:t>
            </a:r>
            <a:r>
              <a:rPr lang="en-US" sz="2400" dirty="0"/>
              <a:t> “</a:t>
            </a:r>
            <a:r>
              <a:rPr lang="en-US" sz="2400" dirty="0" err="1"/>
              <a:t>Dumadine</a:t>
            </a:r>
            <a:r>
              <a:rPr lang="en-US" sz="2400" dirty="0"/>
              <a:t> </a:t>
            </a:r>
            <a:r>
              <a:rPr lang="en-US" sz="2400" dirty="0" err="1"/>
              <a:t>Banyumanik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Watugong</a:t>
            </a:r>
            <a:r>
              <a:rPr lang="en-US" sz="2400" dirty="0"/>
              <a:t>”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6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742950"/>
            <a:ext cx="2456404" cy="33965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408590"/>
            <a:ext cx="5791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Sawise</a:t>
            </a:r>
            <a:r>
              <a:rPr lang="en-US" sz="2400" dirty="0"/>
              <a:t> </a:t>
            </a:r>
            <a:r>
              <a:rPr lang="en-US" sz="2400" dirty="0" err="1"/>
              <a:t>rampung</a:t>
            </a:r>
            <a:r>
              <a:rPr lang="en-US" sz="2400" dirty="0"/>
              <a:t> </a:t>
            </a:r>
            <a:r>
              <a:rPr lang="en-US" sz="2400" dirty="0" err="1"/>
              <a:t>critane</a:t>
            </a:r>
            <a:r>
              <a:rPr lang="en-US" sz="2400" dirty="0"/>
              <a:t>, </a:t>
            </a:r>
            <a:r>
              <a:rPr lang="en-US" sz="2400" dirty="0" err="1"/>
              <a:t>wenehana</a:t>
            </a:r>
            <a:r>
              <a:rPr lang="en-US" sz="2400" dirty="0"/>
              <a:t> </a:t>
            </a:r>
            <a:r>
              <a:rPr lang="en-US" sz="2400" dirty="0" err="1"/>
              <a:t>tanggapan</a:t>
            </a:r>
            <a:r>
              <a:rPr lang="en-US" sz="2400" dirty="0"/>
              <a:t> </a:t>
            </a:r>
            <a:r>
              <a:rPr lang="en-US" sz="2400" dirty="0" err="1"/>
              <a:t>marang</a:t>
            </a:r>
            <a:r>
              <a:rPr lang="en-US" sz="2400" dirty="0"/>
              <a:t> </a:t>
            </a:r>
            <a:r>
              <a:rPr lang="en-US" sz="2400" dirty="0" err="1"/>
              <a:t>critane</a:t>
            </a:r>
            <a:r>
              <a:rPr lang="en-US" sz="2400" dirty="0"/>
              <a:t> </a:t>
            </a:r>
            <a:r>
              <a:rPr lang="en-US" sz="2400" dirty="0" err="1"/>
              <a:t>kancamu</a:t>
            </a:r>
            <a:r>
              <a:rPr lang="en-US" sz="2400" dirty="0"/>
              <a:t> </a:t>
            </a:r>
            <a:r>
              <a:rPr lang="en-US" sz="2400" dirty="0" err="1"/>
              <a:t>iku</a:t>
            </a:r>
            <a:r>
              <a:rPr lang="en-US" sz="2400" dirty="0"/>
              <a:t>. </a:t>
            </a:r>
            <a:r>
              <a:rPr lang="en-US" sz="2400" dirty="0" err="1"/>
              <a:t>Nggatekake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. </a:t>
            </a:r>
          </a:p>
          <a:p>
            <a:r>
              <a:rPr lang="en-US" sz="2400" dirty="0"/>
              <a:t>1. </a:t>
            </a:r>
            <a:r>
              <a:rPr lang="en-US" sz="2400" dirty="0" err="1"/>
              <a:t>Panguwasan</a:t>
            </a:r>
            <a:r>
              <a:rPr lang="en-US" sz="2400" dirty="0"/>
              <a:t> </a:t>
            </a:r>
            <a:r>
              <a:rPr lang="en-US" sz="2400" dirty="0" err="1"/>
              <a:t>materi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: </a:t>
            </a:r>
          </a:p>
          <a:p>
            <a:r>
              <a:rPr lang="it-IT" sz="2400" dirty="0" smtClean="0"/>
              <a:t>    a</a:t>
            </a:r>
            <a:r>
              <a:rPr lang="it-IT" sz="2400" dirty="0"/>
              <a:t>. Bener lan ora materi/isine crita. </a:t>
            </a:r>
          </a:p>
          <a:p>
            <a:r>
              <a:rPr lang="en-US" sz="2400" dirty="0" smtClean="0"/>
              <a:t>    b</a:t>
            </a:r>
            <a:r>
              <a:rPr lang="en-US" sz="2400" dirty="0"/>
              <a:t>. </a:t>
            </a:r>
            <a:r>
              <a:rPr lang="en-US" sz="2400" dirty="0" err="1"/>
              <a:t>Runtut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orane</a:t>
            </a:r>
            <a:r>
              <a:rPr lang="en-US" sz="2400" dirty="0"/>
              <a:t> </a:t>
            </a:r>
            <a:r>
              <a:rPr lang="en-US" sz="2400" dirty="0" err="1"/>
              <a:t>anggone</a:t>
            </a:r>
            <a:r>
              <a:rPr lang="en-US" sz="2400" dirty="0"/>
              <a:t> </a:t>
            </a:r>
            <a:r>
              <a:rPr lang="en-US" sz="2400" dirty="0" err="1"/>
              <a:t>nyritakake</a:t>
            </a:r>
            <a:r>
              <a:rPr lang="en-US" sz="2400" dirty="0"/>
              <a:t>. </a:t>
            </a:r>
          </a:p>
          <a:p>
            <a:r>
              <a:rPr lang="en-US" sz="2400" dirty="0"/>
              <a:t>2. </a:t>
            </a:r>
            <a:r>
              <a:rPr lang="en-US" sz="2400" dirty="0" err="1"/>
              <a:t>Panguwasan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: </a:t>
            </a:r>
            <a:r>
              <a:rPr lang="en-US" sz="2400" dirty="0" err="1"/>
              <a:t>trep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orane</a:t>
            </a:r>
            <a:r>
              <a:rPr lang="en-US" sz="2400" dirty="0"/>
              <a:t> </a:t>
            </a:r>
            <a:r>
              <a:rPr lang="en-US" sz="2400" dirty="0" err="1"/>
              <a:t>basane</a:t>
            </a:r>
            <a:r>
              <a:rPr lang="en-US" sz="2400" dirty="0"/>
              <a:t>. </a:t>
            </a:r>
          </a:p>
          <a:p>
            <a:r>
              <a:rPr lang="en-US" sz="2400" dirty="0"/>
              <a:t>3. </a:t>
            </a:r>
            <a:r>
              <a:rPr lang="en-US" sz="2400" dirty="0" err="1"/>
              <a:t>Teknik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: </a:t>
            </a:r>
            <a:r>
              <a:rPr lang="en-US" sz="2400" dirty="0" err="1"/>
              <a:t>kepriye</a:t>
            </a:r>
            <a:r>
              <a:rPr lang="en-US" sz="2400" dirty="0"/>
              <a:t> </a:t>
            </a:r>
            <a:r>
              <a:rPr lang="en-US" sz="2400" dirty="0" err="1"/>
              <a:t>anggone</a:t>
            </a:r>
            <a:r>
              <a:rPr lang="en-US" sz="2400" dirty="0"/>
              <a:t> </a:t>
            </a:r>
            <a:r>
              <a:rPr lang="en-US" sz="2400" dirty="0" err="1"/>
              <a:t>crita</a:t>
            </a:r>
            <a:r>
              <a:rPr lang="en-US" sz="2400" dirty="0"/>
              <a:t> (</a:t>
            </a:r>
            <a:r>
              <a:rPr lang="en-US" sz="2400" dirty="0" err="1"/>
              <a:t>ragu-ragu</a:t>
            </a:r>
            <a:r>
              <a:rPr lang="en-US" sz="2400" dirty="0"/>
              <a:t>, </a:t>
            </a:r>
            <a:r>
              <a:rPr lang="en-US" sz="2400" dirty="0" err="1"/>
              <a:t>lancar</a:t>
            </a:r>
            <a:r>
              <a:rPr lang="en-US" sz="2400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liya</a:t>
            </a:r>
            <a:r>
              <a:rPr lang="en-US" sz="2400" dirty="0"/>
              <a:t> </a:t>
            </a:r>
            <a:r>
              <a:rPr lang="en-US" sz="2400" dirty="0" err="1"/>
              <a:t>liyane</a:t>
            </a:r>
            <a:r>
              <a:rPr lang="en-US" sz="2400" dirty="0"/>
              <a:t>).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3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374</Words>
  <Application>Microsoft Office PowerPoint</Application>
  <PresentationFormat>On-screen Show (16:9)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94</cp:revision>
  <dcterms:created xsi:type="dcterms:W3CDTF">2020-01-31T07:09:35Z</dcterms:created>
  <dcterms:modified xsi:type="dcterms:W3CDTF">2023-01-19T08:40:41Z</dcterms:modified>
</cp:coreProperties>
</file>